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Мобильное приложение «Форма Фитнес»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Разработка учебного проекта для Android-платформы на Kotlin.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827008"/>
            <a:ext cx="7643813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Заключение: Учебный проект и перспективы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236494" y="2202299"/>
            <a:ext cx="7643813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Мобильное приложение «Форма Фитнес» является ярким примером учебного проекта, демонстрирующего полный цикл разработки современного Android-приложения. Этот проект не только подтверждает владение студентами ключевыми навыками, но и закладывает основу для будущих инноваций.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6494" y="4096941"/>
            <a:ext cx="3720703" cy="1884997"/>
          </a:xfrm>
          <a:prstGeom prst="roundRect">
            <a:avLst>
              <a:gd name="adj" fmla="val 27288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6450806" y="4311253"/>
            <a:ext cx="310836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Демонстрация навыков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50806" y="4767501"/>
            <a:ext cx="329207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Приложение служит портфолио для разработчиков.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59603" y="4096941"/>
            <a:ext cx="3720703" cy="1884997"/>
          </a:xfrm>
          <a:prstGeom prst="roundRect">
            <a:avLst>
              <a:gd name="adj" fmla="val 27288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373916" y="431125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База для развития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73916" y="4767501"/>
            <a:ext cx="3292078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Открывает возможности для внедрения новых функций и технологий.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6494" y="6184344"/>
            <a:ext cx="7643813" cy="1218248"/>
          </a:xfrm>
          <a:prstGeom prst="roundRect">
            <a:avLst>
              <a:gd name="adj" fmla="val 42223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450806" y="639865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Практический опыт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50806" y="6854904"/>
            <a:ext cx="721518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Ценный опыт работы над реальным проектом.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15039" y="429458"/>
            <a:ext cx="784979" cy="244793"/>
          </a:xfrm>
          <a:prstGeom prst="roundRect">
            <a:avLst>
              <a:gd name="adj" fmla="val 7247"/>
            </a:avLst>
          </a:prstGeom>
          <a:solidFill>
            <a:srgbClr val="272725"/>
          </a:solidFill>
          <a:ln/>
        </p:spPr>
      </p:sp>
      <p:sp>
        <p:nvSpPr>
          <p:cNvPr id="3" name="Text 1"/>
          <p:cNvSpPr/>
          <p:nvPr/>
        </p:nvSpPr>
        <p:spPr>
          <a:xfrm>
            <a:off x="2303621" y="473750"/>
            <a:ext cx="607814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ВВЕДЕНИЕ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215039" y="712708"/>
            <a:ext cx="6341745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Обзор проекта и основание для разработки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2215039" y="1313259"/>
            <a:ext cx="4919901" cy="976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Проект </a:t>
            </a:r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«Форма Фитнес»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— это мобильное приложение, разработанное для платформы Android с использованием языка программирования Kotlin и среды разработки Android Studio. Это учебный проект, направленный на демонстрацию практических навыков разработки.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2215039" y="2398514"/>
            <a:ext cx="4919901" cy="879872"/>
          </a:xfrm>
          <a:prstGeom prst="roundRect">
            <a:avLst>
              <a:gd name="adj" fmla="val 2520"/>
            </a:avLst>
          </a:prstGeom>
          <a:solidFill>
            <a:srgbClr val="27272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795" y="2606278"/>
            <a:ext cx="184785" cy="1477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695337" y="2531745"/>
            <a:ext cx="4291846" cy="586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Основной задачей является создание полнофункционального приложения, покрывающего ключевые аспекты работы фитнес-клуба.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81" y="1334929"/>
            <a:ext cx="4919901" cy="49199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03081" y="6363176"/>
            <a:ext cx="2217420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Основание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03081" y="6736556"/>
            <a:ext cx="4919901" cy="976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Основанием для разработки служит учебный план образовательной программы по направлению информационных технологий. Проект предоставляет студентам возможность применить теоретические знания на практике и создать реальный продукт.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519" y="1177171"/>
            <a:ext cx="657141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Цель и назначение приложения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6519" y="1980962"/>
            <a:ext cx="7690961" cy="1590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Основная цель разработки — создание многофункционального мобильного приложения для фитнес-клуба. Это приложение призвано оптимизировать учет абонементов и упростить управление групповыми тренировками, делая взаимодействие клуба с клиентами более эффективным.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6519" y="3785354"/>
            <a:ext cx="3750469" cy="1859875"/>
          </a:xfrm>
          <a:prstGeom prst="roundRect">
            <a:avLst>
              <a:gd name="adj" fmla="val 1674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6905" y="401574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Учет абонементов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56905" y="4454128"/>
            <a:ext cx="3289697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Автоматизация контроля за сроком действия и статусом абонементов.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66893" y="3785354"/>
            <a:ext cx="3750588" cy="1859875"/>
          </a:xfrm>
          <a:prstGeom prst="roundRect">
            <a:avLst>
              <a:gd name="adj" fmla="val 1674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7279" y="4015740"/>
            <a:ext cx="3289816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Управление тренировками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97279" y="4778573"/>
            <a:ext cx="32898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Эффективное планирование и проведение групповых занятий.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6519" y="5835134"/>
            <a:ext cx="7690961" cy="1217295"/>
          </a:xfrm>
          <a:prstGeom prst="roundRect">
            <a:avLst>
              <a:gd name="adj" fmla="val 2558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6905" y="606552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Улучшение сервиса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56905" y="6503908"/>
            <a:ext cx="723018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Предоставление удобного инструмента для клиентов фитнес-клуба.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91270"/>
            <a:ext cx="1561386" cy="426244"/>
          </a:xfrm>
          <a:prstGeom prst="roundRect">
            <a:avLst>
              <a:gd name="adj" fmla="val 6386"/>
            </a:avLst>
          </a:prstGeom>
          <a:solidFill>
            <a:srgbClr val="27272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59255"/>
            <a:ext cx="12892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ФУНКЦИОНАЛ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08240"/>
            <a:ext cx="90230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Ключевые функциональные требования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15377"/>
            <a:ext cx="2328505" cy="23285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05783" y="3015377"/>
            <a:ext cx="3767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Для пользователя: контроль и запись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405783" y="3860125"/>
            <a:ext cx="3767614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Просмотр оставшихся дней абонемента.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Запись на групповые занятия.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Отмена записи на занятие.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Заморозка абонемента на 7 дней (не чаще одного раза в месяц).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15377"/>
            <a:ext cx="2328624" cy="23286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68997" y="3015377"/>
            <a:ext cx="3767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Для сотрудника: администрирование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068997" y="3860125"/>
            <a:ext cx="3767614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Изменение расписания групповых занятий.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Привязка абонемента к конкретному пользователю.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65824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Характеристика абонементов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21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 приложении предусмотрена гибкая система абонементов, удовлетворяющая различные потребности клиентов. Вы можете выбрать наиболее подходящий вариант в зависимости от ваших целей и предпочтений.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326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 Месяц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6435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Идеально для тех, кто хочет попробовать или посещает клуб нерегулярно.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945737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09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 Месяцев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590092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Выгодный вариант для среднесрочного планирования тренировок.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562112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12 Месяцев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4266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Максимальная экономия и комфорт для постоянных посетителей клуба.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632936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5658" y="476369"/>
            <a:ext cx="1100257" cy="291703"/>
          </a:xfrm>
          <a:prstGeom prst="roundRect">
            <a:avLst>
              <a:gd name="adj" fmla="val 6987"/>
            </a:avLst>
          </a:prstGeom>
          <a:solidFill>
            <a:srgbClr val="272725"/>
          </a:solidFill>
          <a:ln/>
        </p:spPr>
      </p:sp>
      <p:sp>
        <p:nvSpPr>
          <p:cNvPr id="3" name="Text 1"/>
          <p:cNvSpPr/>
          <p:nvPr/>
        </p:nvSpPr>
        <p:spPr>
          <a:xfrm>
            <a:off x="1557457" y="527209"/>
            <a:ext cx="896660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ТРЕНИРОВКИ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455658" y="818912"/>
            <a:ext cx="603527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Управление групповыми занятиями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55658" y="1434227"/>
            <a:ext cx="1171908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Система групповых занятий разработана с учетом удобства как для клиентов, так и для организаторов.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658" y="1957864"/>
            <a:ext cx="5652373" cy="565237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529989" y="2048054"/>
            <a:ext cx="84892" cy="84892"/>
          </a:xfrm>
          <a:prstGeom prst="roundRect">
            <a:avLst>
              <a:gd name="adj" fmla="val 538567"/>
            </a:avLst>
          </a:prstGeom>
          <a:solidFill>
            <a:srgbClr val="E1E1DF"/>
          </a:solidFill>
          <a:ln/>
        </p:spPr>
      </p:sp>
      <p:sp>
        <p:nvSpPr>
          <p:cNvPr id="8" name="Text 5"/>
          <p:cNvSpPr/>
          <p:nvPr/>
        </p:nvSpPr>
        <p:spPr>
          <a:xfrm>
            <a:off x="7742039" y="1957864"/>
            <a:ext cx="401538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Ограниченное количество участников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742039" y="2350294"/>
            <a:ext cx="5440323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Запись на групповые занятия ограничена до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 участников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для обеспечения индивидуального подхода.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529989" y="3170099"/>
            <a:ext cx="84892" cy="84892"/>
          </a:xfrm>
          <a:prstGeom prst="roundRect">
            <a:avLst>
              <a:gd name="adj" fmla="val 538567"/>
            </a:avLst>
          </a:prstGeom>
          <a:solidFill>
            <a:srgbClr val="E1E1DF"/>
          </a:solidFill>
          <a:ln/>
        </p:spPr>
      </p:sp>
      <p:sp>
        <p:nvSpPr>
          <p:cNvPr id="11" name="Text 8"/>
          <p:cNvSpPr/>
          <p:nvPr/>
        </p:nvSpPr>
        <p:spPr>
          <a:xfrm>
            <a:off x="7742039" y="3079909"/>
            <a:ext cx="233505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Запись в день занятия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742039" y="3472339"/>
            <a:ext cx="5440323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Доступна только в день проведения занятия, что позволяет лучше планировать свое время.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29989" y="4292144"/>
            <a:ext cx="84892" cy="84892"/>
          </a:xfrm>
          <a:prstGeom prst="roundRect">
            <a:avLst>
              <a:gd name="adj" fmla="val 538567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7742039" y="4201954"/>
            <a:ext cx="247007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Регулярное расписание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42039" y="4594384"/>
            <a:ext cx="5440323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Занятия проводятся по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понедельникам, средам и пятницам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по две тренировки в день.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29989" y="5414189"/>
            <a:ext cx="84892" cy="84892"/>
          </a:xfrm>
          <a:prstGeom prst="roundRect">
            <a:avLst>
              <a:gd name="adj" fmla="val 538567"/>
            </a:avLst>
          </a:prstGeom>
          <a:solidFill>
            <a:srgbClr val="E1E1DF"/>
          </a:solidFill>
          <a:ln/>
        </p:spPr>
      </p:sp>
      <p:sp>
        <p:nvSpPr>
          <p:cNvPr id="17" name="Text 14"/>
          <p:cNvSpPr/>
          <p:nvPr/>
        </p:nvSpPr>
        <p:spPr>
          <a:xfrm>
            <a:off x="7742039" y="5323999"/>
            <a:ext cx="21230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Описание и статус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742039" y="5716429"/>
            <a:ext cx="5440323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Для каждого занятия отображается краткое описание и актуальный статус записи.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0790"/>
            <a:ext cx="82350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Интуитивный и стильный интерфейс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813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Разработанный интерфейс мобильного приложения «Форма Фитнес» сочетает в себе простоту использования и современный дизайн, обеспечивая приятный пользовательский опыт.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0251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87203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56235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3766423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469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Простота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95990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Легкость навигации и доступность всех функций.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90251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D1D1B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87203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56235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3766423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469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Цветовая палитра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95990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Основные цвета: жёлтый, чёрный и белый, создающие энергичный и чистый вид.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90251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D1D1B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87203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56235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3766423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469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Темы оформления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95990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Поддержка светлой и тёмной темы для комфортного использования в любое время суток.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84315" y="492323"/>
            <a:ext cx="2160984" cy="309205"/>
          </a:xfrm>
          <a:prstGeom prst="roundRect">
            <a:avLst>
              <a:gd name="adj" fmla="val 6897"/>
            </a:avLst>
          </a:prstGeom>
          <a:solidFill>
            <a:srgbClr val="272725"/>
          </a:solidFill>
          <a:ln/>
        </p:spPr>
      </p:sp>
      <p:sp>
        <p:nvSpPr>
          <p:cNvPr id="3" name="Text 1"/>
          <p:cNvSpPr/>
          <p:nvPr/>
        </p:nvSpPr>
        <p:spPr>
          <a:xfrm>
            <a:off x="1290876" y="545544"/>
            <a:ext cx="1947863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ТЕХНИЧЕСКИЕ ТРЕБОВАНИЯ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184315" y="857131"/>
            <a:ext cx="7115532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Системные требования и совместимость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184315" y="1635323"/>
            <a:ext cx="5914073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Для обеспечения стабильной и корректной работы приложения «Форма Фитнес» необходимо учитывать следующие системные требования.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184315" y="2521387"/>
            <a:ext cx="5914073" cy="1267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Минимальная версия операционной системы Android —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Android 6.0 (Marshmallow)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и выше.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Для полной функциональности, особенно для обновления расписания и статуса абонементов, может потребоваться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подключение к сети Интернет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95" y="1666637"/>
            <a:ext cx="5914073" cy="59140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77316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Архитектура и технологии проекта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197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Проект «Форма Фитнес» построен на современных технологиях, что обеспечивает его производительность, масштабируемость и легкость в поддержке и дальнейшем развитии.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90072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751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Android-платформа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416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Нацелен на широкую аудиторию пользователей смартфонов Android.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90072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751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Kotlin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2416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Современный, безопасный и лаконичный язык программирования.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90072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751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Android Studio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2416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Мощная и функциональная среда разработки для Android-приложений.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2026-01-28T13:22:09Z</dcterms:created>
  <dcterms:modified xsi:type="dcterms:W3CDTF">2026-01-28T13:22:09Z</dcterms:modified>
</cp:coreProperties>
</file>